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5" d="100"/>
          <a:sy n="95" d="100"/>
        </p:scale>
        <p:origin x="708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88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086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90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60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94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02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85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036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1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00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524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F7507-73F3-41A6-9A22-9270E136D79E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A61CE-C29B-479A-8687-9201D5FA5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739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Security Tools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James Kim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951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ACAS</a:t>
            </a:r>
          </a:p>
          <a:p>
            <a:pPr lvl="1"/>
            <a:r>
              <a:rPr lang="en-US" dirty="0" smtClean="0"/>
              <a:t>Tenable Nessus</a:t>
            </a:r>
          </a:p>
          <a:p>
            <a:pPr lvl="1"/>
            <a:r>
              <a:rPr lang="en-US" dirty="0" smtClean="0"/>
              <a:t>Tenable Security Center</a:t>
            </a:r>
          </a:p>
          <a:p>
            <a:pPr lvl="1"/>
            <a:r>
              <a:rPr lang="en-US" dirty="0" smtClean="0"/>
              <a:t>(Optional) Tenable Passive Vulnerability Scanner</a:t>
            </a:r>
          </a:p>
          <a:p>
            <a:r>
              <a:rPr lang="en-US" dirty="0" smtClean="0"/>
              <a:t>HBSS</a:t>
            </a:r>
          </a:p>
          <a:p>
            <a:pPr lvl="1"/>
            <a:r>
              <a:rPr lang="en-US" dirty="0" err="1" smtClean="0"/>
              <a:t>ePO</a:t>
            </a:r>
            <a:endParaRPr lang="en-US" dirty="0" smtClean="0"/>
          </a:p>
          <a:p>
            <a:pPr lvl="1"/>
            <a:r>
              <a:rPr lang="en-US" dirty="0" smtClean="0"/>
              <a:t>DLP</a:t>
            </a:r>
          </a:p>
          <a:p>
            <a:pPr lvl="1"/>
            <a:r>
              <a:rPr lang="en-US" dirty="0" smtClean="0"/>
              <a:t>HIPS</a:t>
            </a:r>
          </a:p>
          <a:p>
            <a:pPr lvl="1"/>
            <a:r>
              <a:rPr lang="en-US" dirty="0" smtClean="0"/>
              <a:t>Anti-virus</a:t>
            </a:r>
            <a:endParaRPr lang="en-US" dirty="0"/>
          </a:p>
          <a:p>
            <a:r>
              <a:rPr lang="en-US" dirty="0" err="1" smtClean="0"/>
              <a:t>Lumension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99038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Splunk</a:t>
            </a:r>
            <a:endParaRPr lang="en-US" dirty="0" smtClean="0"/>
          </a:p>
          <a:p>
            <a:pPr lvl="1"/>
            <a:r>
              <a:rPr lang="en-US" dirty="0" smtClean="0"/>
              <a:t>Enterprise Security</a:t>
            </a:r>
          </a:p>
          <a:p>
            <a:pPr lvl="1"/>
            <a:r>
              <a:rPr lang="en-US" dirty="0" smtClean="0"/>
              <a:t>Clustered Instances</a:t>
            </a:r>
          </a:p>
          <a:p>
            <a:r>
              <a:rPr lang="en-US" dirty="0" smtClean="0"/>
              <a:t>CyberArk (Privileged Access Manager)</a:t>
            </a:r>
          </a:p>
          <a:p>
            <a:pPr lvl="1"/>
            <a:r>
              <a:rPr lang="en-US" dirty="0" smtClean="0"/>
              <a:t>Password Vault</a:t>
            </a:r>
          </a:p>
          <a:p>
            <a:pPr lvl="1"/>
            <a:r>
              <a:rPr lang="en-US" dirty="0" smtClean="0"/>
              <a:t>Credential Manager</a:t>
            </a:r>
          </a:p>
          <a:p>
            <a:pPr lvl="1"/>
            <a:r>
              <a:rPr lang="en-US" dirty="0" smtClean="0"/>
              <a:t>Session Manager</a:t>
            </a:r>
          </a:p>
          <a:p>
            <a:r>
              <a:rPr lang="en-US" dirty="0" smtClean="0"/>
              <a:t>Linux</a:t>
            </a:r>
          </a:p>
          <a:p>
            <a:pPr lvl="1"/>
            <a:r>
              <a:rPr lang="en-US" dirty="0" err="1" smtClean="0"/>
              <a:t>Ansible</a:t>
            </a:r>
            <a:r>
              <a:rPr lang="en-US" dirty="0" smtClean="0"/>
              <a:t>, Chef or Puppet</a:t>
            </a:r>
          </a:p>
          <a:p>
            <a:pPr lvl="1"/>
            <a:r>
              <a:rPr lang="en-US" dirty="0" smtClean="0"/>
              <a:t>Yum Repository</a:t>
            </a:r>
          </a:p>
        </p:txBody>
      </p:sp>
    </p:spTree>
    <p:extLst>
      <p:ext uri="{BB962C8B-B14F-4D97-AF65-F5344CB8AC3E}">
        <p14:creationId xmlns:p14="http://schemas.microsoft.com/office/powerpoint/2010/main" val="2505850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Microsoft</a:t>
            </a:r>
          </a:p>
          <a:p>
            <a:pPr lvl="1"/>
            <a:r>
              <a:rPr lang="en-US" dirty="0" smtClean="0"/>
              <a:t>WSUS</a:t>
            </a:r>
          </a:p>
          <a:p>
            <a:pPr lvl="1"/>
            <a:r>
              <a:rPr lang="en-US" dirty="0" smtClean="0"/>
              <a:t>SCCM</a:t>
            </a:r>
          </a:p>
          <a:p>
            <a:pPr lvl="1"/>
            <a:r>
              <a:rPr lang="en-US" dirty="0" smtClean="0"/>
              <a:t>EMET</a:t>
            </a:r>
          </a:p>
          <a:p>
            <a:r>
              <a:rPr lang="en-US" smtClean="0"/>
              <a:t>NIDS</a:t>
            </a:r>
          </a:p>
          <a:p>
            <a:r>
              <a:rPr lang="en-US" dirty="0" smtClean="0"/>
              <a:t>802.1X</a:t>
            </a:r>
            <a:endParaRPr lang="en-US" dirty="0" smtClean="0"/>
          </a:p>
          <a:p>
            <a:r>
              <a:rPr lang="en-US" dirty="0" smtClean="0"/>
              <a:t>(Optional) Tanium</a:t>
            </a:r>
          </a:p>
          <a:p>
            <a:pPr lvl="1"/>
            <a:r>
              <a:rPr lang="en-US" dirty="0" smtClean="0"/>
              <a:t>Appliance to centralize Agent and system updating</a:t>
            </a:r>
          </a:p>
          <a:p>
            <a:pPr lvl="1"/>
            <a:r>
              <a:rPr lang="en-US" dirty="0" smtClean="0"/>
              <a:t>File Integrity Management</a:t>
            </a:r>
            <a:endParaRPr lang="en-US" dirty="0"/>
          </a:p>
          <a:p>
            <a:pPr lvl="1"/>
            <a:r>
              <a:rPr lang="en-US" dirty="0" smtClean="0"/>
              <a:t>Endpoint Systems and Security Management</a:t>
            </a:r>
          </a:p>
        </p:txBody>
      </p:sp>
    </p:spTree>
    <p:extLst>
      <p:ext uri="{BB962C8B-B14F-4D97-AF65-F5344CB8AC3E}">
        <p14:creationId xmlns:p14="http://schemas.microsoft.com/office/powerpoint/2010/main" val="2805585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ACAS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0456631"/>
              </p:ext>
            </p:extLst>
          </p:nvPr>
        </p:nvGraphicFramePr>
        <p:xfrm>
          <a:off x="4724400" y="1066800"/>
          <a:ext cx="4114800" cy="5317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Visio" r:id="rId3" imgW="6915004" imgH="8934357" progId="Visio.Drawing.15">
                  <p:embed/>
                </p:oleObj>
              </mc:Choice>
              <mc:Fallback>
                <p:oleObj name="Visio" r:id="rId3" imgW="6915004" imgH="89343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24400" y="1066800"/>
                        <a:ext cx="4114800" cy="5317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4800" y="1869624"/>
            <a:ext cx="441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Vulnerability Scanner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Compliance Scanner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Network Passive Monitoring Capability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DISA approved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DISA requirement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042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CyberArk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1074137"/>
              </p:ext>
            </p:extLst>
          </p:nvPr>
        </p:nvGraphicFramePr>
        <p:xfrm>
          <a:off x="5791200" y="298084"/>
          <a:ext cx="3016766" cy="58374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Visio" r:id="rId3" imgW="4857644" imgH="9401370" progId="Visio.Drawing.15">
                  <p:embed/>
                </p:oleObj>
              </mc:Choice>
              <mc:Fallback>
                <p:oleObj name="Visio" r:id="rId3" imgW="4857644" imgH="940137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91200" y="298084"/>
                        <a:ext cx="3016766" cy="58374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9600" y="1905000"/>
            <a:ext cx="4419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Password Vaulting Capability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Access Manager for Privileged Accounts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SSH and RDP capability from web portal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Access Control capabilities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Threat Analytics and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Forwards to </a:t>
            </a:r>
            <a:r>
              <a:rPr lang="en-US" dirty="0" err="1" smtClean="0"/>
              <a:t>Splunk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DISA approved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197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with </a:t>
            </a:r>
            <a:r>
              <a:rPr lang="en-US" dirty="0" err="1" smtClean="0"/>
              <a:t>Splunk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8922037"/>
              </p:ext>
            </p:extLst>
          </p:nvPr>
        </p:nvGraphicFramePr>
        <p:xfrm>
          <a:off x="4466328" y="1219200"/>
          <a:ext cx="4220472" cy="540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Visio" r:id="rId3" imgW="7029574" imgH="9001264" progId="Visio.Drawing.15">
                  <p:embed/>
                </p:oleObj>
              </mc:Choice>
              <mc:Fallback>
                <p:oleObj name="Visio" r:id="rId3" imgW="7029574" imgH="900126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6328" y="1219200"/>
                        <a:ext cx="4220472" cy="540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9600" y="1676400"/>
            <a:ext cx="3200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Required for Security Operations Center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Reduces logs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Provides Search function to search through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Correlation capability to correlate various data sources in a central audit capability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761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155</Words>
  <Application>Microsoft Office PowerPoint</Application>
  <PresentationFormat>On-screen Show (4:3)</PresentationFormat>
  <Paragraphs>54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Office Theme</vt:lpstr>
      <vt:lpstr>Microsoft Visio Drawing</vt:lpstr>
      <vt:lpstr>Security Tools</vt:lpstr>
      <vt:lpstr>Tools</vt:lpstr>
      <vt:lpstr>Tools (continued)</vt:lpstr>
      <vt:lpstr>Tools (continued)</vt:lpstr>
      <vt:lpstr>ACAS</vt:lpstr>
      <vt:lpstr>CyberArk</vt:lpstr>
      <vt:lpstr>Integration with Splunk</vt:lpstr>
    </vt:vector>
  </TitlesOfParts>
  <Company>NMCI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Tools</dc:title>
  <dc:creator>Kim, James C CTR Unknown</dc:creator>
  <cp:lastModifiedBy>James Kim</cp:lastModifiedBy>
  <cp:revision>5</cp:revision>
  <dcterms:created xsi:type="dcterms:W3CDTF">2018-05-22T13:52:38Z</dcterms:created>
  <dcterms:modified xsi:type="dcterms:W3CDTF">2018-05-22T18:18:56Z</dcterms:modified>
</cp:coreProperties>
</file>

<file path=docProps/thumbnail.jpeg>
</file>